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7"/>
  </p:notesMasterIdLst>
  <p:sldIdLst>
    <p:sldId id="256" r:id="rId2"/>
    <p:sldId id="273" r:id="rId3"/>
    <p:sldId id="272" r:id="rId4"/>
    <p:sldId id="274" r:id="rId5"/>
    <p:sldId id="275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0D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1" autoAdjust="0"/>
    <p:restoredTop sz="94660"/>
  </p:normalViewPr>
  <p:slideViewPr>
    <p:cSldViewPr snapToGrid="0">
      <p:cViewPr>
        <p:scale>
          <a:sx n="75" d="100"/>
          <a:sy n="75" d="100"/>
        </p:scale>
        <p:origin x="15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0BC40-3024-44B9-9ACE-86752D5C4F39}" type="datetimeFigureOut">
              <a:rPr kumimoji="1" lang="ja-JP" altLang="en-US" smtClean="0"/>
              <a:t>2016/9/14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3F43D-1620-4CA9-BCA8-052E68B3F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00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3F43D-1620-4CA9-BCA8-052E68B3F6D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4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2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0921-FC0C-4A00-81B5-8910BD48B456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95469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9CE1-D125-4C51-BAB8-06239D15C81C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2921311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B153-6EF7-4944-9B1B-B615B3C70F97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82577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B52E-A28E-41DF-BE0F-BA51A89226BF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954689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816-0727-4D14-B919-17F367FA2F70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5663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BFFC-A385-469C-91D7-964E09591AA1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85040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1C95-F502-4754-992A-0DF5C6F67FCC}" type="datetime1">
              <a:rPr lang="en-US" altLang="ja-JP" smtClean="0"/>
              <a:t>9/14/2016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7264" y="6443617"/>
            <a:ext cx="2057400" cy="365125"/>
          </a:xfrm>
        </p:spPr>
        <p:txBody>
          <a:bodyPr/>
          <a:lstStyle>
            <a:lvl1pPr>
              <a:defRPr sz="140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直線コネクタ 14"/>
          <p:cNvCxnSpPr/>
          <p:nvPr userDrawn="1"/>
        </p:nvCxnSpPr>
        <p:spPr>
          <a:xfrm>
            <a:off x="257347" y="733156"/>
            <a:ext cx="8598522" cy="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 userDrawn="1"/>
        </p:nvCxnSpPr>
        <p:spPr>
          <a:xfrm>
            <a:off x="235916" y="711725"/>
            <a:ext cx="8598748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 userDrawn="1"/>
        </p:nvSpPr>
        <p:spPr>
          <a:xfrm>
            <a:off x="3777711" y="6501862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1400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Silicon</a:t>
            </a:r>
            <a:r>
              <a:rPr kumimoji="0" lang="en-US" altLang="ja-JP" sz="1400" baseline="0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meeting</a:t>
            </a:r>
            <a:endParaRPr kumimoji="1" lang="ja-JP" altLang="en-US" sz="1400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 userDrawn="1"/>
        </p:nvSpPr>
        <p:spPr>
          <a:xfrm>
            <a:off x="235916" y="6495781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1400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2016/09/14</a:t>
            </a:r>
            <a:endParaRPr kumimoji="1" lang="ja-JP" altLang="en-US" sz="1400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608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CC1A-EE7B-41AD-BBC2-0386BB640251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71499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0295-568E-46B7-9D4C-E0D6482A9AB5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40786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3619-9A69-4D45-A314-4837D4F70FE7}" type="datetime1">
              <a:rPr lang="en-US" altLang="ja-JP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2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1061956"/>
            <a:ext cx="8605014" cy="25372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9" name="正方形/長方形 8"/>
          <p:cNvSpPr/>
          <p:nvPr/>
        </p:nvSpPr>
        <p:spPr>
          <a:xfrm>
            <a:off x="428733" y="1061954"/>
            <a:ext cx="7961070" cy="25372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/>
          <p:cNvSpPr/>
          <p:nvPr/>
        </p:nvSpPr>
        <p:spPr>
          <a:xfrm>
            <a:off x="1" y="1"/>
            <a:ext cx="9015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5" name="正方形/長方形 4"/>
          <p:cNvSpPr/>
          <p:nvPr/>
        </p:nvSpPr>
        <p:spPr>
          <a:xfrm>
            <a:off x="0" y="6597202"/>
            <a:ext cx="9144000" cy="2607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428733" y="1611580"/>
            <a:ext cx="8174592" cy="2387600"/>
          </a:xfrm>
        </p:spPr>
        <p:txBody>
          <a:bodyPr>
            <a:normAutofit/>
          </a:bodyPr>
          <a:lstStyle/>
          <a:p>
            <a:r>
              <a:rPr lang="en-US" altLang="ja-JP" sz="4000" dirty="0" err="1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Bustape</a:t>
            </a:r>
            <a:r>
              <a:rPr lang="en-US" altLang="ja-JP" sz="4000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Test</a:t>
            </a:r>
            <a:endParaRPr lang="ja-JP" altLang="en-US" sz="4000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6495781"/>
            <a:ext cx="9144000" cy="2607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73115" y="5849450"/>
            <a:ext cx="4170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Ochanomizu</a:t>
            </a:r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University</a:t>
            </a:r>
          </a:p>
          <a:p>
            <a:r>
              <a:rPr kumimoji="1" lang="en-US" altLang="ja-JP" dirty="0" err="1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Sugibayashi</a:t>
            </a:r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Kanako, </a:t>
            </a:r>
            <a:r>
              <a:rPr kumimoji="1" lang="en-US" altLang="ja-JP" dirty="0" err="1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Kono</a:t>
            </a:r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dirty="0" err="1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Takanori</a:t>
            </a:r>
            <a:endParaRPr lang="ja-JP" altLang="ja-JP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7044" y="3245214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2016.09.14</a:t>
            </a:r>
          </a:p>
        </p:txBody>
      </p:sp>
    </p:spTree>
    <p:extLst>
      <p:ext uri="{BB962C8B-B14F-4D97-AF65-F5344CB8AC3E}">
        <p14:creationId xmlns:p14="http://schemas.microsoft.com/office/powerpoint/2010/main" val="15530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283028" y="3230294"/>
            <a:ext cx="8754308" cy="1693261"/>
            <a:chOff x="283028" y="1286869"/>
            <a:chExt cx="8754308" cy="1693261"/>
          </a:xfrm>
        </p:grpSpPr>
        <p:sp>
          <p:nvSpPr>
            <p:cNvPr id="4" name="正方形/長方形 3"/>
            <p:cNvSpPr/>
            <p:nvPr/>
          </p:nvSpPr>
          <p:spPr>
            <a:xfrm>
              <a:off x="283028" y="2483935"/>
              <a:ext cx="8754308" cy="496195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1695750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2252963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810175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367388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8382783" y="1630101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481813" y="1630102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924600" y="1630103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039508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596720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53933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711145" y="1630105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825570" y="1630102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268358" y="1630103"/>
              <a:ext cx="466580" cy="121300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26471" y="1286869"/>
              <a:ext cx="845114" cy="155623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615359" y="2577747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13</a:t>
              </a:r>
              <a:endParaRPr kumimoji="1" lang="ja-JP" altLang="en-US" sz="11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329721" y="2569448"/>
              <a:ext cx="2728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</a:t>
              </a:r>
              <a:endParaRPr kumimoji="1" lang="ja-JP" altLang="en-US" sz="11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63363" y="2577147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EOS</a:t>
              </a:r>
              <a:endParaRPr kumimoji="1" lang="ja-JP" alt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879083" y="2597069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437121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998729" y="2597069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558999" y="2589661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106639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663677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233922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782013" y="2594177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345093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899459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456912" y="259738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8013885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8571337" y="2596615"/>
              <a:ext cx="89471" cy="235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26471" y="1397024"/>
              <a:ext cx="255010" cy="10392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26471" y="1521497"/>
              <a:ext cx="255010" cy="10392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323406" y="2141877"/>
            <a:ext cx="1503342" cy="9401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534926" y="2392496"/>
            <a:ext cx="1519386" cy="748357"/>
          </a:xfrm>
          <a:prstGeom prst="rect">
            <a:avLst/>
          </a:prstGeom>
          <a:solidFill>
            <a:srgbClr val="00B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9001" y="2843349"/>
            <a:ext cx="887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SEABAS</a:t>
            </a:r>
            <a:endParaRPr kumimoji="1" lang="ja-JP" altLang="en-US" sz="1400" dirty="0" smtClean="0">
              <a:solidFill>
                <a:schemeClr val="accent3">
                  <a:lumMod val="40000"/>
                  <a:lumOff val="6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323406" y="2833076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オシロスコープ</a:t>
            </a:r>
          </a:p>
        </p:txBody>
      </p:sp>
      <p:cxnSp>
        <p:nvCxnSpPr>
          <p:cNvPr id="41" name="カギ線コネクタ 40"/>
          <p:cNvCxnSpPr>
            <a:stCxn id="38" idx="1"/>
            <a:endCxn id="37" idx="1"/>
          </p:cNvCxnSpPr>
          <p:nvPr/>
        </p:nvCxnSpPr>
        <p:spPr>
          <a:xfrm rot="10800000" flipH="1">
            <a:off x="534926" y="2611957"/>
            <a:ext cx="3788480" cy="154719"/>
          </a:xfrm>
          <a:prstGeom prst="bentConnector5">
            <a:avLst>
              <a:gd name="adj1" fmla="val -6034"/>
              <a:gd name="adj2" fmla="val 389596"/>
              <a:gd name="adj3" fmla="val 70053"/>
            </a:avLst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41"/>
          <p:cNvCxnSpPr>
            <a:stCxn id="9" idx="0"/>
            <a:endCxn id="37" idx="3"/>
          </p:cNvCxnSpPr>
          <p:nvPr/>
        </p:nvCxnSpPr>
        <p:spPr>
          <a:xfrm rot="16200000" flipV="1">
            <a:off x="6740626" y="1698078"/>
            <a:ext cx="961570" cy="2789325"/>
          </a:xfrm>
          <a:prstGeom prst="bentConnector2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653976" y="3067986"/>
            <a:ext cx="669865" cy="222406"/>
          </a:xfrm>
          <a:prstGeom prst="rect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8135" y="977200"/>
            <a:ext cx="8410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SEABAS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</a:t>
            </a:r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32 bit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のランダムなデータ</a:t>
            </a:r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(160MHz)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BC</a:t>
            </a:r>
            <a:r>
              <a:rPr kumimoji="1" lang="ja-JP" altLang="en-US" sz="16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L0_COM</a:t>
            </a:r>
            <a:r>
              <a:rPr kumimoji="1" lang="ja-JP" altLang="en-US" sz="16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R3_L1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の線に繰り返し送りデータ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の波形を確認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今回は各基板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R3_L1_P, R3_L1_N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をプローブ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した。</a:t>
            </a:r>
            <a:endParaRPr kumimoji="1"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3028" y="23948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データ波形の確認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83028" y="5301808"/>
            <a:ext cx="8410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オシロスコープで見られる信号の振幅は</a:t>
            </a:r>
            <a:r>
              <a:rPr kumimoji="1" lang="en-US" altLang="ja-JP" sz="16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6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0.15[V]</a:t>
            </a:r>
            <a:r>
              <a:rPr kumimoji="1"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と予想される。</a:t>
            </a:r>
            <a:endParaRPr kumimoji="1"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20023" b="30856"/>
          <a:stretch/>
        </p:blipFill>
        <p:spPr>
          <a:xfrm rot="5400000">
            <a:off x="5657486" y="2843772"/>
            <a:ext cx="3704625" cy="1422462"/>
          </a:xfrm>
          <a:prstGeom prst="rect">
            <a:avLst/>
          </a:prstGeom>
        </p:spPr>
      </p:pic>
      <p:sp>
        <p:nvSpPr>
          <p:cNvPr id="48" name="円/楕円 47"/>
          <p:cNvSpPr/>
          <p:nvPr/>
        </p:nvSpPr>
        <p:spPr>
          <a:xfrm>
            <a:off x="7022523" y="2776368"/>
            <a:ext cx="160402" cy="25003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/>
          <p:cNvCxnSpPr>
            <a:endCxn id="48" idx="1"/>
          </p:cNvCxnSpPr>
          <p:nvPr/>
        </p:nvCxnSpPr>
        <p:spPr>
          <a:xfrm>
            <a:off x="5106056" y="1596268"/>
            <a:ext cx="1939957" cy="121671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5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1"/>
          <a:stretch/>
        </p:blipFill>
        <p:spPr>
          <a:xfrm>
            <a:off x="283028" y="1421707"/>
            <a:ext cx="2784022" cy="212641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133" y="1157778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13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3028" y="23948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データ波形の確認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39401" y="1154801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12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74624" y="369315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86091" y="369315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8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6040" y="369315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106476" y="1154801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11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10133" y="1606293"/>
            <a:ext cx="1383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CLK(SEABAS</a:t>
            </a:r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kumimoji="1" lang="ja-JP" altLang="en-US" sz="1400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10133" y="274605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R3_L1</a:t>
            </a:r>
            <a:endParaRPr kumimoji="1" lang="ja-JP" altLang="en-US" sz="1400" dirty="0">
              <a:solidFill>
                <a:srgbClr val="FF006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30176" y="1154801"/>
            <a:ext cx="1693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振幅 </a:t>
            </a:r>
            <a:r>
              <a:rPr kumimoji="1"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=0.50[V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446113" y="115480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=0.35[V]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347108" y="115480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=0.40[V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22739" y="3691837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=0.30[V]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557654" y="3691837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=0.40[V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47108" y="3691837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=0.40[V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1"/>
          <a:stretch/>
        </p:blipFill>
        <p:spPr>
          <a:xfrm>
            <a:off x="3157886" y="3974629"/>
            <a:ext cx="2765744" cy="212641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6"/>
          <a:stretch/>
        </p:blipFill>
        <p:spPr>
          <a:xfrm>
            <a:off x="283028" y="3974629"/>
            <a:ext cx="2782144" cy="212641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2"/>
          <a:stretch/>
        </p:blipFill>
        <p:spPr>
          <a:xfrm>
            <a:off x="6048232" y="1421706"/>
            <a:ext cx="2786675" cy="21264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6"/>
          <a:stretch/>
        </p:blipFill>
        <p:spPr>
          <a:xfrm>
            <a:off x="3166745" y="1421706"/>
            <a:ext cx="2781817" cy="212641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7"/>
          <a:stretch/>
        </p:blipFill>
        <p:spPr>
          <a:xfrm>
            <a:off x="6016344" y="3974629"/>
            <a:ext cx="2779938" cy="2127600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6338878" y="6135840"/>
            <a:ext cx="2934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</a:t>
            </a:r>
            <a:r>
              <a:rPr kumimoji="1"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は後のスライドで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0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7"/>
          <a:stretch/>
        </p:blipFill>
        <p:spPr>
          <a:xfrm>
            <a:off x="219488" y="1488686"/>
            <a:ext cx="2781290" cy="21276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3028" y="23948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データ波形の確認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31294" y="378004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10313" y="378004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2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3808" y="378004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3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3128" y="118091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6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72934" y="1180910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5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31294" y="1182399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4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42666" y="1180909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=0.40[V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08772" y="1180909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=0.35[V]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71007" y="1180909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=0.35[V]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87789" y="3780040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=0.35[V]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08772" y="3780039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=0.35[V]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467314" y="3780038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=0.40[V</a:t>
            </a:r>
            <a:r>
              <a:rPr kumimoji="1"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27469" y="1662160"/>
            <a:ext cx="1383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CLK(SEABAS</a:t>
            </a:r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kumimoji="1" lang="ja-JP" altLang="en-US" sz="1400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3352" y="2725958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R3_L1</a:t>
            </a:r>
            <a:endParaRPr kumimoji="1" lang="ja-JP" altLang="en-US" sz="1400" dirty="0">
              <a:solidFill>
                <a:srgbClr val="FF006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6"/>
          <a:stretch/>
        </p:blipFill>
        <p:spPr>
          <a:xfrm>
            <a:off x="6121509" y="4087815"/>
            <a:ext cx="2784366" cy="21276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6"/>
          <a:stretch/>
        </p:blipFill>
        <p:spPr>
          <a:xfrm>
            <a:off x="3168758" y="4087815"/>
            <a:ext cx="2784367" cy="21276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9"/>
          <a:stretch/>
        </p:blipFill>
        <p:spPr>
          <a:xfrm>
            <a:off x="219488" y="4087815"/>
            <a:ext cx="2780887" cy="21276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6"/>
          <a:stretch/>
        </p:blipFill>
        <p:spPr>
          <a:xfrm>
            <a:off x="6124873" y="1498550"/>
            <a:ext cx="2781002" cy="21276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8"/>
          <a:stretch/>
        </p:blipFill>
        <p:spPr>
          <a:xfrm>
            <a:off x="3172524" y="1488685"/>
            <a:ext cx="2780602" cy="21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>
          <a:xfrm>
            <a:off x="3571295" y="3151463"/>
            <a:ext cx="4044169" cy="3092684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93104" y="3385784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10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235" y="904694"/>
            <a:ext cx="8397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13~11, 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9~1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では</a:t>
            </a:r>
            <a:r>
              <a:rPr kumimoji="1"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kumimoji="1" lang="en-US" altLang="ja-JP" sz="20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0.35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0.50[V]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くらいで予想より大きな値に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中間の基板ほど波形があまりきれいでない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Module 10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R3_L1_P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が断線していた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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他の線は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OK(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下図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)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3028" y="23948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まとめ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74442" y="3416561"/>
            <a:ext cx="1383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CLK</a:t>
            </a:r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(SEABAS</a:t>
            </a:r>
            <a:r>
              <a:rPr kumimoji="1" lang="en-US" altLang="ja-JP" sz="1400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kumimoji="1" lang="ja-JP" altLang="en-US" sz="1400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74442" y="4978964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L0_COM</a:t>
            </a:r>
            <a:endParaRPr kumimoji="1" lang="ja-JP" altLang="en-US" sz="1400" dirty="0">
              <a:solidFill>
                <a:srgbClr val="FF006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83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7359</TotalTime>
  <Words>191</Words>
  <Application>Microsoft Office PowerPoint</Application>
  <PresentationFormat>画面に合わせる (4:3)</PresentationFormat>
  <Paragraphs>59</Paragraphs>
  <Slides>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ＭＳ Ｐゴシック</vt:lpstr>
      <vt:lpstr>メイリオ</vt:lpstr>
      <vt:lpstr>Arial</vt:lpstr>
      <vt:lpstr>Calibri</vt:lpstr>
      <vt:lpstr>Calibri Light</vt:lpstr>
      <vt:lpstr>Wingdings</vt:lpstr>
      <vt:lpstr>Office テーマ</vt:lpstr>
      <vt:lpstr>Bustape Test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ATLAS実験アップグレード用 シリコンストリップ型検出器の読み出しシステム開発</dc:title>
  <dc:creator>kanako</dc:creator>
  <cp:lastModifiedBy>kanako</cp:lastModifiedBy>
  <cp:revision>518</cp:revision>
  <dcterms:created xsi:type="dcterms:W3CDTF">2016-02-14T12:01:27Z</dcterms:created>
  <dcterms:modified xsi:type="dcterms:W3CDTF">2016-09-14T08:47:01Z</dcterms:modified>
</cp:coreProperties>
</file>